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Fujii" initials="MF" lastIdx="1" clrIdx="0">
    <p:extLst>
      <p:ext uri="{19B8F6BF-5375-455C-9EA6-DF929625EA0E}">
        <p15:presenceInfo xmlns:p15="http://schemas.microsoft.com/office/powerpoint/2012/main" userId="2a3fa1109d3784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5C284F-8BAD-B74B-A48B-AE22C387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ADC245-1555-A94C-868E-FE2086E84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7A4CB0-E366-A540-B021-0FFAFFCB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6B20BF-EABC-034A-8C1E-1A49BC49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29821B-6EDE-5C4B-A181-104021DE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72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D40B8-1F84-B94A-A076-4B69B7A4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9DF343-0BA1-1442-8A13-EAEEEA0D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BF0577-8430-8040-8B6B-765287D7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CE008E-4856-014D-8DA9-D9699F4E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B987D4-CD6F-A94F-A346-813E488F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2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6338EB-C080-F34A-97A6-B850D0B27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E7C052-64CE-1249-862C-0695C343D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F6BE4-C8B0-5742-B43C-0804B09F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D5610-3FFB-C541-B20F-2989DF5A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8DB3F2-E02D-5A4D-8A2E-27151691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874B2F-039C-484F-A72B-931C666C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AF2812-DB42-364B-9F1F-9EFD49798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3EDB76-6DC8-9347-B3E1-3E48EE51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A2FCE-5B21-2248-923E-A6ABB751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45CE0-575E-D742-B433-6C90F3F6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78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5A0C45-55C3-E940-A7B9-B4ABDE9C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4AA9D2-2B42-9F4F-86F5-F15D54EF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CC23AB-6D24-AF40-9477-C43AF479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2B27D-29F3-FF4C-8198-20FC2835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DAC25E-4026-7242-B469-9F46E125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7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134C4-5F96-E848-B311-2A862549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51DBA-E34E-C64E-AAE7-2D4A9BD88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94C9E1-A83C-7E4A-82E4-6B10EB7F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E39CBA-D969-2443-9534-0355C44B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A5A90E-CC12-E241-9EE2-416F721F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CD199-7324-3644-B48D-BF7E7B40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9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EBFE9-57E8-3149-9792-C05EB2A1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3D8211-BE00-E44D-8932-6684803DC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0DC3EE-4311-4044-8978-B02063474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AA52203-8DF9-7A4B-B1FA-BD3552295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8A6455C-3324-064E-849D-C6B0815C4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1F6EE6-C1E7-ED4F-9331-C3B624BA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1A7EFB4-FA19-9546-B1EB-CCF9CEB38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A0F5637-8F3B-784C-B03A-D2AEC54A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16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65F436-3068-3649-AAB4-9F0617C9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C4F36A-4653-8E4E-920A-B6E3DD6C9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DD8C55-E0DD-AD41-88D4-F683A900E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12265A-7C7B-F943-B29E-B03560E6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2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0A459A-57A5-D24E-9E3C-4BE187A8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83470E2-558C-DD43-8DCD-28CA08C8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ED3A59-FCB4-B840-838E-57B14C28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56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D3BDB-156E-0047-829A-33475333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44902-CA68-C743-B101-40A16627F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41A2F14-FD90-834C-BD76-6FED4396E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511B1B-C6C3-5E40-B796-EDCAC3E5C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253576-4CDC-E64F-8941-89C0D260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E9B602-D61B-5747-B2E5-C12ECA9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5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1E3B8-6993-934E-BC11-00783F0A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BB861E-5E78-6343-A7E0-4E0B76ACD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3F35CA-A9C4-FA49-BC49-3C52B47F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697BF-4808-3B4F-8C36-6B3D65EB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BB1DD8-D3C8-154A-849B-25D977E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5AC3D7-AD94-6042-B05C-A505A417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8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ADCCF1-E7EE-A64A-BAC2-34F54A2F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684DD1-BEBC-5D40-9D59-D9F24AA9B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EAEEB4-2E19-9A44-A225-307ADC12F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B881-AC5B-9E47-9EBF-D884DA1BB430}" type="datetimeFigureOut">
              <a:rPr kumimoji="1" lang="ja-JP" altLang="en-US" smtClean="0"/>
              <a:t>2021/8/18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B3D38C-9E01-CF46-9301-9390DA19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09FB49-C9D0-9641-9E6C-AF90B1043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6C7D-3D4B-9E4E-9216-3FEB3B08F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4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adfs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C612F2-59BE-EC40-B9F0-0D09A434A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Registration</a:t>
            </a:r>
            <a:r>
              <a:rPr kumimoji="1" lang="ja-JP" altLang="en-US"/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59821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172706AD-2D36-3147-86D8-9260155F7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386"/>
            <a:ext cx="12192000" cy="6679614"/>
          </a:xfrm>
          <a:prstGeom prst="rect">
            <a:avLst/>
          </a:prstGeom>
        </p:spPr>
      </p:pic>
      <p:sp>
        <p:nvSpPr>
          <p:cNvPr id="18" name="線吹き出し 2 (枠付き) 17">
            <a:extLst>
              <a:ext uri="{FF2B5EF4-FFF2-40B4-BE49-F238E27FC236}">
                <a16:creationId xmlns:a16="http://schemas.microsoft.com/office/drawing/2014/main" id="{18BF7D20-D71E-6D40-8380-48492D7B6EC0}"/>
              </a:ext>
            </a:extLst>
          </p:cNvPr>
          <p:cNvSpPr/>
          <p:nvPr/>
        </p:nvSpPr>
        <p:spPr>
          <a:xfrm>
            <a:off x="6956988" y="1502519"/>
            <a:ext cx="2844800" cy="1411514"/>
          </a:xfrm>
          <a:prstGeom prst="borderCallout2">
            <a:avLst>
              <a:gd name="adj1" fmla="val 46513"/>
              <a:gd name="adj2" fmla="val -2211"/>
              <a:gd name="adj3" fmla="val 70164"/>
              <a:gd name="adj4" fmla="val -20749"/>
              <a:gd name="adj5" fmla="val 125836"/>
              <a:gd name="adj6" fmla="val -50260"/>
            </a:avLst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(HP</a:t>
            </a:r>
            <a:r>
              <a:rPr lang="ja-JP" altLang="en-US"/>
              <a:t>：</a:t>
            </a:r>
            <a:r>
              <a:rPr lang="en-US" altLang="ja-JP" u="sng" dirty="0">
                <a:hlinkClick r:id="rId3"/>
              </a:rPr>
              <a:t>https://iadfs.org</a:t>
            </a:r>
            <a:endParaRPr lang="en-US" altLang="ja-JP" u="sng" dirty="0"/>
          </a:p>
          <a:p>
            <a:pPr algn="ctr"/>
            <a:r>
              <a:rPr lang="ja-JP" altLang="en-US"/>
              <a:t>から入る場合）</a:t>
            </a:r>
            <a:endParaRPr lang="en-US" altLang="ja-JP" dirty="0"/>
          </a:p>
          <a:p>
            <a:pPr algn="ctr"/>
            <a:r>
              <a:rPr lang="ja-JP" altLang="en-US"/>
              <a:t>ここをクリックすると始まります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30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77EB197F-4A04-6E48-BBD8-78D2B33F9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176" y="1"/>
            <a:ext cx="7701196" cy="6858000"/>
          </a:xfrm>
          <a:prstGeom prst="rect">
            <a:avLst/>
          </a:prstGeom>
        </p:spPr>
      </p:pic>
      <p:sp>
        <p:nvSpPr>
          <p:cNvPr id="5" name="円/楕円 4">
            <a:extLst>
              <a:ext uri="{FF2B5EF4-FFF2-40B4-BE49-F238E27FC236}">
                <a16:creationId xmlns:a16="http://schemas.microsoft.com/office/drawing/2014/main" id="{85173D7F-CDA4-2E40-971E-59D61E84232D}"/>
              </a:ext>
            </a:extLst>
          </p:cNvPr>
          <p:cNvSpPr/>
          <p:nvPr/>
        </p:nvSpPr>
        <p:spPr>
          <a:xfrm>
            <a:off x="5876544" y="3057323"/>
            <a:ext cx="1391322" cy="131243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2 (枠付き) 5">
            <a:extLst>
              <a:ext uri="{FF2B5EF4-FFF2-40B4-BE49-F238E27FC236}">
                <a16:creationId xmlns:a16="http://schemas.microsoft.com/office/drawing/2014/main" id="{9A3AC362-700F-464F-854B-216CD11AA779}"/>
              </a:ext>
            </a:extLst>
          </p:cNvPr>
          <p:cNvSpPr/>
          <p:nvPr/>
        </p:nvSpPr>
        <p:spPr>
          <a:xfrm>
            <a:off x="9114972" y="1465943"/>
            <a:ext cx="2844800" cy="1411514"/>
          </a:xfrm>
          <a:prstGeom prst="borderCallout2">
            <a:avLst>
              <a:gd name="adj1" fmla="val 46513"/>
              <a:gd name="adj2" fmla="val -2211"/>
              <a:gd name="adj3" fmla="val 70164"/>
              <a:gd name="adj4" fmla="val -20749"/>
              <a:gd name="adj5" fmla="val 136150"/>
              <a:gd name="adj6" fmla="val -67076"/>
            </a:avLst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学会サイト</a:t>
            </a:r>
            <a:r>
              <a:rPr lang="en-US" altLang="ja-JP" dirty="0"/>
              <a:t>https://</a:t>
            </a:r>
            <a:r>
              <a:rPr lang="en-US" altLang="ja-JP" dirty="0" err="1"/>
              <a:t>kdfc.talkingslideshd.com</a:t>
            </a:r>
            <a:r>
              <a:rPr lang="en-US" altLang="ja-JP" dirty="0"/>
              <a:t>/home</a:t>
            </a:r>
            <a:endParaRPr lang="ja-JP" altLang="ja-JP"/>
          </a:p>
          <a:p>
            <a:pPr algn="ctr"/>
            <a:r>
              <a:rPr lang="ja-JP" altLang="en-US"/>
              <a:t>から入る場合：</a:t>
            </a:r>
            <a:endParaRPr lang="en-US" altLang="ja-JP" dirty="0"/>
          </a:p>
          <a:p>
            <a:pPr algn="ctr"/>
            <a:r>
              <a:rPr lang="ja-JP" altLang="en-US"/>
              <a:t>ここをクリック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2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641C8C1-501E-8847-96C9-9FC49C8F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0" y="225910"/>
            <a:ext cx="5357308" cy="5364509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FDE096E-7C09-7748-9D62-4C565338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698" y="2477546"/>
            <a:ext cx="6714302" cy="4380454"/>
          </a:xfrm>
          <a:prstGeom prst="rect">
            <a:avLst/>
          </a:prstGeom>
        </p:spPr>
      </p:pic>
      <p:sp>
        <p:nvSpPr>
          <p:cNvPr id="13" name="線吹き出し 2 (枠付き) 12">
            <a:extLst>
              <a:ext uri="{FF2B5EF4-FFF2-40B4-BE49-F238E27FC236}">
                <a16:creationId xmlns:a16="http://schemas.microsoft.com/office/drawing/2014/main" id="{1B75016B-33D6-D742-B810-7E7F188C0E80}"/>
              </a:ext>
            </a:extLst>
          </p:cNvPr>
          <p:cNvSpPr/>
          <p:nvPr/>
        </p:nvSpPr>
        <p:spPr>
          <a:xfrm>
            <a:off x="2488261" y="5446486"/>
            <a:ext cx="2844800" cy="1411514"/>
          </a:xfrm>
          <a:prstGeom prst="borderCallout2">
            <a:avLst>
              <a:gd name="adj1" fmla="val 46513"/>
              <a:gd name="adj2" fmla="val -2211"/>
              <a:gd name="adj3" fmla="val 27484"/>
              <a:gd name="adj4" fmla="val -12430"/>
              <a:gd name="adj5" fmla="val -26185"/>
              <a:gd name="adj6" fmla="val -44009"/>
            </a:avLst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81</a:t>
            </a:r>
            <a:r>
              <a:rPr lang="ja-JP" altLang="en-US"/>
              <a:t>の後に自分の携帯の頭の</a:t>
            </a:r>
            <a:r>
              <a:rPr lang="en-US" altLang="ja-JP" dirty="0"/>
              <a:t>0</a:t>
            </a:r>
            <a:r>
              <a:rPr lang="ja-JP" altLang="en-US"/>
              <a:t>を取った番号を入れる</a:t>
            </a:r>
            <a:endParaRPr lang="en-US" altLang="ja-JP" dirty="0"/>
          </a:p>
          <a:p>
            <a:pPr algn="ctr"/>
            <a:r>
              <a:rPr kumimoji="1" lang="en-US" altLang="ja-JP" dirty="0"/>
              <a:t>ex</a:t>
            </a:r>
            <a:r>
              <a:rPr lang="en-US" altLang="ja-JP" dirty="0"/>
              <a:t>)09011112222</a:t>
            </a:r>
          </a:p>
          <a:p>
            <a:pPr algn="ctr"/>
            <a:r>
              <a:rPr lang="ja-JP" altLang="en-US"/>
              <a:t>→</a:t>
            </a:r>
            <a:r>
              <a:rPr lang="en-US" altLang="ja-JP" dirty="0"/>
              <a:t>819011112222</a:t>
            </a:r>
            <a:endParaRPr kumimoji="1" lang="ja-JP" altLang="en-US"/>
          </a:p>
        </p:txBody>
      </p:sp>
      <p:sp>
        <p:nvSpPr>
          <p:cNvPr id="15" name="線吹き出し 1 (枠付き) 14">
            <a:extLst>
              <a:ext uri="{FF2B5EF4-FFF2-40B4-BE49-F238E27FC236}">
                <a16:creationId xmlns:a16="http://schemas.microsoft.com/office/drawing/2014/main" id="{A56406A6-5DEC-084F-849D-EF16761B4E2B}"/>
              </a:ext>
            </a:extLst>
          </p:cNvPr>
          <p:cNvSpPr/>
          <p:nvPr/>
        </p:nvSpPr>
        <p:spPr>
          <a:xfrm>
            <a:off x="8414012" y="2079513"/>
            <a:ext cx="3107427" cy="796066"/>
          </a:xfrm>
          <a:prstGeom prst="borderCallout1">
            <a:avLst>
              <a:gd name="adj1" fmla="val 51182"/>
              <a:gd name="adj2" fmla="val -210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仕事のタイトルなので、</a:t>
            </a:r>
            <a:r>
              <a:rPr lang="en-US" altLang="ja-JP" sz="1200" dirty="0"/>
              <a:t>medical doctor</a:t>
            </a:r>
            <a:r>
              <a:rPr lang="ja-JP" altLang="en-US" sz="1200"/>
              <a:t>（</a:t>
            </a:r>
            <a:r>
              <a:rPr lang="en-US" altLang="ja-JP" sz="1200" dirty="0"/>
              <a:t>md</a:t>
            </a:r>
            <a:r>
              <a:rPr lang="ja-JP" altLang="en-US" sz="1200"/>
              <a:t>）、</a:t>
            </a:r>
            <a:r>
              <a:rPr lang="en-US" altLang="ja-JP" sz="1200" dirty="0"/>
              <a:t>Nurse,</a:t>
            </a:r>
            <a:r>
              <a:rPr lang="ja-JP" altLang="en-US" sz="1200"/>
              <a:t>　</a:t>
            </a:r>
            <a:r>
              <a:rPr lang="en-US" altLang="ja-JP" sz="1200" dirty="0"/>
              <a:t>PT</a:t>
            </a:r>
            <a:r>
              <a:rPr lang="ja-JP" altLang="en-US" sz="1200"/>
              <a:t>とか</a:t>
            </a:r>
            <a:endParaRPr kumimoji="1" lang="ja-JP" altLang="en-US"/>
          </a:p>
        </p:txBody>
      </p:sp>
      <p:sp>
        <p:nvSpPr>
          <p:cNvPr id="16" name="線吹き出し 1 (枠付き) 15">
            <a:extLst>
              <a:ext uri="{FF2B5EF4-FFF2-40B4-BE49-F238E27FC236}">
                <a16:creationId xmlns:a16="http://schemas.microsoft.com/office/drawing/2014/main" id="{4DD0DCCF-ADA3-064F-988D-4798DC5836B8}"/>
              </a:ext>
            </a:extLst>
          </p:cNvPr>
          <p:cNvSpPr/>
          <p:nvPr/>
        </p:nvSpPr>
        <p:spPr>
          <a:xfrm>
            <a:off x="8663230" y="3428999"/>
            <a:ext cx="3107427" cy="398033"/>
          </a:xfrm>
          <a:prstGeom prst="borderCallout1">
            <a:avLst>
              <a:gd name="adj1" fmla="val 51182"/>
              <a:gd name="adj2" fmla="val -210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勤務先</a:t>
            </a:r>
          </a:p>
        </p:txBody>
      </p:sp>
      <p:sp>
        <p:nvSpPr>
          <p:cNvPr id="17" name="線吹き出し 1 (枠付き) 16">
            <a:extLst>
              <a:ext uri="{FF2B5EF4-FFF2-40B4-BE49-F238E27FC236}">
                <a16:creationId xmlns:a16="http://schemas.microsoft.com/office/drawing/2014/main" id="{2C532F0F-43E1-8B4D-818B-7C758AD088BE}"/>
              </a:ext>
            </a:extLst>
          </p:cNvPr>
          <p:cNvSpPr/>
          <p:nvPr/>
        </p:nvSpPr>
        <p:spPr>
          <a:xfrm>
            <a:off x="7290734" y="4746513"/>
            <a:ext cx="1029410" cy="398033"/>
          </a:xfrm>
          <a:prstGeom prst="borderCallout1">
            <a:avLst>
              <a:gd name="adj1" fmla="val 51182"/>
              <a:gd name="adj2" fmla="val -2102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住んでる国</a:t>
            </a:r>
            <a:endParaRPr kumimoji="1" lang="ja-JP" altLang="en-US"/>
          </a:p>
        </p:txBody>
      </p:sp>
      <p:sp>
        <p:nvSpPr>
          <p:cNvPr id="18" name="線吹き出し 1 (枠付き) 17">
            <a:extLst>
              <a:ext uri="{FF2B5EF4-FFF2-40B4-BE49-F238E27FC236}">
                <a16:creationId xmlns:a16="http://schemas.microsoft.com/office/drawing/2014/main" id="{4D476211-E121-1040-9C08-54D42C981CE6}"/>
              </a:ext>
            </a:extLst>
          </p:cNvPr>
          <p:cNvSpPr/>
          <p:nvPr/>
        </p:nvSpPr>
        <p:spPr>
          <a:xfrm>
            <a:off x="2488261" y="1441525"/>
            <a:ext cx="3107427" cy="438972"/>
          </a:xfrm>
          <a:prstGeom prst="borderCallout1">
            <a:avLst>
              <a:gd name="adj1" fmla="val 51182"/>
              <a:gd name="adj2" fmla="val -2102"/>
              <a:gd name="adj3" fmla="val 137006"/>
              <a:gd name="adj4" fmla="val -42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下の名前、苗字の順に記載</a:t>
            </a:r>
          </a:p>
        </p:txBody>
      </p:sp>
      <p:sp>
        <p:nvSpPr>
          <p:cNvPr id="19" name="線吹き出し 1 (枠付き) 18">
            <a:extLst>
              <a:ext uri="{FF2B5EF4-FFF2-40B4-BE49-F238E27FC236}">
                <a16:creationId xmlns:a16="http://schemas.microsoft.com/office/drawing/2014/main" id="{59464349-87B2-E745-B1D4-56D4D36FF111}"/>
              </a:ext>
            </a:extLst>
          </p:cNvPr>
          <p:cNvSpPr/>
          <p:nvPr/>
        </p:nvSpPr>
        <p:spPr>
          <a:xfrm>
            <a:off x="2580943" y="2815514"/>
            <a:ext cx="958324" cy="280598"/>
          </a:xfrm>
          <a:prstGeom prst="borderCallout1">
            <a:avLst>
              <a:gd name="adj1" fmla="val 51182"/>
              <a:gd name="adj2" fmla="val -2102"/>
              <a:gd name="adj3" fmla="val 102219"/>
              <a:gd name="adj4" fmla="val -167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email</a:t>
            </a:r>
            <a:endParaRPr kumimoji="1" lang="ja-JP" altLang="en-US"/>
          </a:p>
        </p:txBody>
      </p:sp>
      <p:sp>
        <p:nvSpPr>
          <p:cNvPr id="20" name="下矢印 19">
            <a:extLst>
              <a:ext uri="{FF2B5EF4-FFF2-40B4-BE49-F238E27FC236}">
                <a16:creationId xmlns:a16="http://schemas.microsoft.com/office/drawing/2014/main" id="{2A084AD1-B49C-B243-982B-91ECB189A6BA}"/>
              </a:ext>
            </a:extLst>
          </p:cNvPr>
          <p:cNvSpPr/>
          <p:nvPr/>
        </p:nvSpPr>
        <p:spPr>
          <a:xfrm>
            <a:off x="10940527" y="5583219"/>
            <a:ext cx="315931" cy="473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37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E2F654B-046D-5944-BA51-4158855A3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50" y="1926336"/>
            <a:ext cx="6702704" cy="4931664"/>
          </a:xfrm>
          <a:prstGeom prst="rect">
            <a:avLst/>
          </a:prstGeom>
        </p:spPr>
      </p:pic>
      <p:pic>
        <p:nvPicPr>
          <p:cNvPr id="3" name="図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2E8EF429-7DDC-A149-AD1A-05A01DBE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59203" cy="5287384"/>
          </a:xfrm>
          <a:prstGeom prst="rect">
            <a:avLst/>
          </a:prstGeom>
        </p:spPr>
      </p:pic>
      <p:sp>
        <p:nvSpPr>
          <p:cNvPr id="16" name="線吹き出し 1 (枠付き) 15">
            <a:extLst>
              <a:ext uri="{FF2B5EF4-FFF2-40B4-BE49-F238E27FC236}">
                <a16:creationId xmlns:a16="http://schemas.microsoft.com/office/drawing/2014/main" id="{5557FE94-509B-214F-BFE1-3892155332F4}"/>
              </a:ext>
            </a:extLst>
          </p:cNvPr>
          <p:cNvSpPr/>
          <p:nvPr/>
        </p:nvSpPr>
        <p:spPr>
          <a:xfrm>
            <a:off x="7277583" y="4071966"/>
            <a:ext cx="3107427" cy="796066"/>
          </a:xfrm>
          <a:prstGeom prst="borderCallout1">
            <a:avLst>
              <a:gd name="adj1" fmla="val -11611"/>
              <a:gd name="adj2" fmla="val 18693"/>
              <a:gd name="adj3" fmla="val -52541"/>
              <a:gd name="adj4" fmla="val 12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カード情報　</a:t>
            </a:r>
            <a:endParaRPr kumimoji="1" lang="en-US" altLang="ja-JP" sz="1600" dirty="0"/>
          </a:p>
          <a:p>
            <a:pPr algn="ctr"/>
            <a:r>
              <a:rPr kumimoji="1" lang="en-US" altLang="ja-JP" sz="1600" dirty="0"/>
              <a:t>CVC</a:t>
            </a:r>
            <a:r>
              <a:rPr kumimoji="1" lang="ja-JP" altLang="en-US" sz="1600"/>
              <a:t>とは</a:t>
            </a:r>
            <a:r>
              <a:rPr lang="ja-JP" altLang="en-US" sz="1600"/>
              <a:t>セキュリテイコード</a:t>
            </a:r>
            <a:endParaRPr kumimoji="1" lang="ja-JP" altLang="en-US" sz="2400"/>
          </a:p>
        </p:txBody>
      </p:sp>
      <p:sp>
        <p:nvSpPr>
          <p:cNvPr id="18" name="線吹き出し 1 (枠付き) 17">
            <a:extLst>
              <a:ext uri="{FF2B5EF4-FFF2-40B4-BE49-F238E27FC236}">
                <a16:creationId xmlns:a16="http://schemas.microsoft.com/office/drawing/2014/main" id="{7F407CA1-5EF1-964D-B8DD-5D8C33AFA9F8}"/>
              </a:ext>
            </a:extLst>
          </p:cNvPr>
          <p:cNvSpPr/>
          <p:nvPr/>
        </p:nvSpPr>
        <p:spPr>
          <a:xfrm>
            <a:off x="1227436" y="5608359"/>
            <a:ext cx="3154335" cy="928665"/>
          </a:xfrm>
          <a:prstGeom prst="borderCallout1">
            <a:avLst>
              <a:gd name="adj1" fmla="val 18750"/>
              <a:gd name="adj2" fmla="val -8333"/>
              <a:gd name="adj3" fmla="val -222427"/>
              <a:gd name="adj4" fmla="val -26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医師はここ、研修医の先生は</a:t>
            </a:r>
            <a:r>
              <a:rPr kumimoji="1" lang="en-US" altLang="ja-JP" dirty="0"/>
              <a:t>Trainees</a:t>
            </a:r>
            <a:r>
              <a:rPr kumimoji="1" lang="ja-JP" altLang="en-US"/>
              <a:t>です</a:t>
            </a:r>
          </a:p>
        </p:txBody>
      </p:sp>
      <p:pic>
        <p:nvPicPr>
          <p:cNvPr id="25" name="図 2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207391B7-202C-E24B-9A4D-352CA7421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456" y="472283"/>
            <a:ext cx="7143679" cy="1290268"/>
          </a:xfrm>
          <a:prstGeom prst="rect">
            <a:avLst/>
          </a:prstGeom>
        </p:spPr>
      </p:pic>
      <p:sp>
        <p:nvSpPr>
          <p:cNvPr id="10" name="線吹き出し 2 (枠付き) 9">
            <a:extLst>
              <a:ext uri="{FF2B5EF4-FFF2-40B4-BE49-F238E27FC236}">
                <a16:creationId xmlns:a16="http://schemas.microsoft.com/office/drawing/2014/main" id="{4E4EF4D3-8476-7F40-A54F-77AA3474717B}"/>
              </a:ext>
            </a:extLst>
          </p:cNvPr>
          <p:cNvSpPr/>
          <p:nvPr/>
        </p:nvSpPr>
        <p:spPr>
          <a:xfrm>
            <a:off x="9326213" y="2156217"/>
            <a:ext cx="2390299" cy="1052542"/>
          </a:xfrm>
          <a:prstGeom prst="borderCallout2">
            <a:avLst>
              <a:gd name="adj1" fmla="val 46513"/>
              <a:gd name="adj2" fmla="val -1226"/>
              <a:gd name="adj3" fmla="val 25198"/>
              <a:gd name="adj4" fmla="val -10161"/>
              <a:gd name="adj5" fmla="val -54696"/>
              <a:gd name="adj6" fmla="val -125620"/>
            </a:avLst>
          </a:pr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9/3</a:t>
            </a:r>
            <a:r>
              <a:rPr lang="ja-JP" altLang="en-US" sz="1200"/>
              <a:t>まではここにデイスカウントコード</a:t>
            </a:r>
            <a:r>
              <a:rPr lang="en-US" altLang="ja-JP" sz="1200" dirty="0"/>
              <a:t>’KDFC2021’</a:t>
            </a:r>
            <a:r>
              <a:rPr lang="ja-JP" altLang="en-US" sz="1200"/>
              <a:t>を入れて</a:t>
            </a:r>
            <a:r>
              <a:rPr lang="en-US" altLang="ja-JP" sz="1200" dirty="0"/>
              <a:t>apply</a:t>
            </a:r>
            <a:r>
              <a:rPr lang="ja-JP" altLang="en-US" sz="1200"/>
              <a:t>ボタンを押すと、</a:t>
            </a:r>
            <a:r>
              <a:rPr lang="en-US" altLang="ja-JP" sz="1200" dirty="0"/>
              <a:t>10%off</a:t>
            </a:r>
            <a:r>
              <a:rPr lang="ja-JP" altLang="en-US" sz="1200"/>
              <a:t>になり、右のように€</a:t>
            </a:r>
            <a:r>
              <a:rPr lang="en-US" altLang="ja-JP" sz="1200" dirty="0"/>
              <a:t>135.00</a:t>
            </a:r>
            <a:r>
              <a:rPr lang="ja-JP" altLang="en-US" sz="1200"/>
              <a:t>に変更されます</a:t>
            </a:r>
            <a:endParaRPr kumimoji="1" lang="ja-JP" altLang="en-US" sz="1200"/>
          </a:p>
        </p:txBody>
      </p:sp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5999A8A-A407-5449-AA3B-C254AA9A7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915" y="787979"/>
            <a:ext cx="4263091" cy="105254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1" name="右矢印 10">
            <a:extLst>
              <a:ext uri="{FF2B5EF4-FFF2-40B4-BE49-F238E27FC236}">
                <a16:creationId xmlns:a16="http://schemas.microsoft.com/office/drawing/2014/main" id="{148D44BE-4ED1-8146-9403-A23E9768357C}"/>
              </a:ext>
            </a:extLst>
          </p:cNvPr>
          <p:cNvSpPr/>
          <p:nvPr/>
        </p:nvSpPr>
        <p:spPr>
          <a:xfrm>
            <a:off x="7532020" y="970006"/>
            <a:ext cx="344895" cy="344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下矢印 25">
            <a:extLst>
              <a:ext uri="{FF2B5EF4-FFF2-40B4-BE49-F238E27FC236}">
                <a16:creationId xmlns:a16="http://schemas.microsoft.com/office/drawing/2014/main" id="{0C3C4282-7387-7944-BBDA-05D38FFE619E}"/>
              </a:ext>
            </a:extLst>
          </p:cNvPr>
          <p:cNvSpPr/>
          <p:nvPr/>
        </p:nvSpPr>
        <p:spPr>
          <a:xfrm>
            <a:off x="10069079" y="5608359"/>
            <a:ext cx="315931" cy="473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15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Teams&#10;&#10;自動的に生成された説明">
            <a:extLst>
              <a:ext uri="{FF2B5EF4-FFF2-40B4-BE49-F238E27FC236}">
                <a16:creationId xmlns:a16="http://schemas.microsoft.com/office/drawing/2014/main" id="{ADFC71AC-169D-5A4A-B1F9-80F6473EB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09" y="0"/>
            <a:ext cx="778198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BF775B-94A6-9B47-82D8-E325D1A4099F}"/>
              </a:ext>
            </a:extLst>
          </p:cNvPr>
          <p:cNvSpPr txBox="1"/>
          <p:nvPr/>
        </p:nvSpPr>
        <p:spPr>
          <a:xfrm>
            <a:off x="7754112" y="509625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0000"/>
                </a:solidFill>
              </a:rPr>
              <a:t>完了！</a:t>
            </a:r>
          </a:p>
        </p:txBody>
      </p:sp>
    </p:spTree>
    <p:extLst>
      <p:ext uri="{BB962C8B-B14F-4D97-AF65-F5344CB8AC3E}">
        <p14:creationId xmlns:p14="http://schemas.microsoft.com/office/powerpoint/2010/main" val="190646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6DB1E34C-3563-AB45-84D5-BCED9F9A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461"/>
            <a:ext cx="12192000" cy="50400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2E72F3-8633-4D47-B3CB-640FE53A9488}"/>
              </a:ext>
            </a:extLst>
          </p:cNvPr>
          <p:cNvSpPr txBox="1"/>
          <p:nvPr/>
        </p:nvSpPr>
        <p:spPr>
          <a:xfrm>
            <a:off x="963168" y="288804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完了すると、登録したメールアドレスにこのようなメールがきます！</a:t>
            </a:r>
          </a:p>
        </p:txBody>
      </p:sp>
    </p:spTree>
    <p:extLst>
      <p:ext uri="{BB962C8B-B14F-4D97-AF65-F5344CB8AC3E}">
        <p14:creationId xmlns:p14="http://schemas.microsoft.com/office/powerpoint/2010/main" val="69013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152</Words>
  <Application>Microsoft Macintosh PowerPoint</Application>
  <PresentationFormat>ワイド画面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Registration方法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Miki Fujii</dc:creator>
  <cp:lastModifiedBy>Miki Fujii</cp:lastModifiedBy>
  <cp:revision>6</cp:revision>
  <dcterms:created xsi:type="dcterms:W3CDTF">2021-08-18T03:18:42Z</dcterms:created>
  <dcterms:modified xsi:type="dcterms:W3CDTF">2021-08-18T06:47:37Z</dcterms:modified>
</cp:coreProperties>
</file>